
<file path=[Content_Types].xml><?xml version="1.0" encoding="utf-8"?>
<Types xmlns="http://schemas.openxmlformats.org/package/2006/content-types"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sldIdLst>
    <p:sldId id="264" r:id="rId5"/>
    <p:sldId id="257" r:id="rId6"/>
    <p:sldId id="258" r:id="rId7"/>
    <p:sldId id="260" r:id="rId8"/>
    <p:sldId id="261" r:id="rId9"/>
    <p:sldId id="259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C1C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5033" autoAdjust="0"/>
  </p:normalViewPr>
  <p:slideViewPr>
    <p:cSldViewPr snapToGrid="0" snapToObjects="1">
      <p:cViewPr varScale="1">
        <p:scale>
          <a:sx n="86" d="100"/>
          <a:sy n="86" d="100"/>
        </p:scale>
        <p:origin x="562" y="67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1C1C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5DA738-98AC-BE48-A4FC-89D20C727F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3149062"/>
            <a:ext cx="5791200" cy="1325563"/>
          </a:xfrm>
        </p:spPr>
        <p:txBody>
          <a:bodyPr anchor="b"/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Edit 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A37F6AFD-DBA7-5944-B8C8-9122FA89394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04800" y="4580988"/>
            <a:ext cx="5791200" cy="925512"/>
          </a:xfrm>
        </p:spPr>
        <p:txBody>
          <a:bodyPr/>
          <a:lstStyle>
            <a:lvl1pPr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subtitle</a:t>
            </a:r>
          </a:p>
        </p:txBody>
      </p:sp>
      <p:sp>
        <p:nvSpPr>
          <p:cNvPr id="15" name="Picture Placeholder 6">
            <a:extLst>
              <a:ext uri="{FF2B5EF4-FFF2-40B4-BE49-F238E27FC236}">
                <a16:creationId xmlns:a16="http://schemas.microsoft.com/office/drawing/2014/main" id="{58D7AD28-91C2-9048-8626-573CB05F6A8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156900" y="4570790"/>
            <a:ext cx="4034172" cy="227685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Picture Placeholder 6">
            <a:extLst>
              <a:ext uri="{FF2B5EF4-FFF2-40B4-BE49-F238E27FC236}">
                <a16:creationId xmlns:a16="http://schemas.microsoft.com/office/drawing/2014/main" id="{CC5F45C8-7226-5845-9311-4B8B220C1CF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157828" y="2283580"/>
            <a:ext cx="4034172" cy="227685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Picture Placeholder 6">
            <a:extLst>
              <a:ext uri="{FF2B5EF4-FFF2-40B4-BE49-F238E27FC236}">
                <a16:creationId xmlns:a16="http://schemas.microsoft.com/office/drawing/2014/main" id="{BAFCF363-85F0-CC47-91EB-71AC93A50CC2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070603" y="268"/>
            <a:ext cx="4111583" cy="2276856"/>
          </a:xfrm>
          <a:ln>
            <a:noFill/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Picture Placeholder 6">
            <a:extLst>
              <a:ext uri="{FF2B5EF4-FFF2-40B4-BE49-F238E27FC236}">
                <a16:creationId xmlns:a16="http://schemas.microsoft.com/office/drawing/2014/main" id="{566D4D9A-5632-1B49-ADF6-5DECA1B892FA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0" y="0"/>
            <a:ext cx="4070604" cy="2276856"/>
          </a:xfrm>
          <a:ln>
            <a:noFill/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Picture Placeholder 6">
            <a:extLst>
              <a:ext uri="{FF2B5EF4-FFF2-40B4-BE49-F238E27FC236}">
                <a16:creationId xmlns:a16="http://schemas.microsoft.com/office/drawing/2014/main" id="{2BB57774-1E3A-FD4C-8E5F-1C90050A3ED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157828" y="0"/>
            <a:ext cx="4034172" cy="2276856"/>
          </a:xfrm>
          <a:ln>
            <a:noFill/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04304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584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D5D446-3339-5447-8429-4B796A7117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3660" y="1825625"/>
            <a:ext cx="5289698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8459092-3379-5D42-84C2-0B1B24AE442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559402" y="1825625"/>
            <a:ext cx="5289698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4B46CD8-7049-4F66-8B95-308A91FCA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558" y="184150"/>
            <a:ext cx="10515600" cy="6254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08242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3">
            <a:extLst>
              <a:ext uri="{FF2B5EF4-FFF2-40B4-BE49-F238E27FC236}">
                <a16:creationId xmlns:a16="http://schemas.microsoft.com/office/drawing/2014/main" id="{51F2A0A4-8BFE-4CFD-90C3-A85BA2DE864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145A6E2-D463-4AEB-8F60-3271CBB2B9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219075"/>
          </a:xfrm>
        </p:spPr>
        <p:txBody>
          <a:bodyPr>
            <a:normAutofit/>
          </a:bodyPr>
          <a:lstStyle>
            <a:lvl1pPr>
              <a:defRPr sz="9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984363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19C30FF-263D-5D47-8F06-204E0953E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8714DB-8A21-CA44-A68F-63A9AF6EDF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350750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6" r:id="rId2"/>
    <p:sldLayoutId id="2147483655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Segoe UI" panose="020B050204020402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92" userDrawn="1">
          <p15:clr>
            <a:srgbClr val="F26B43"/>
          </p15:clr>
        </p15:guide>
        <p15:guide id="2" pos="7464" userDrawn="1">
          <p15:clr>
            <a:srgbClr val="F26B43"/>
          </p15:clr>
        </p15:guide>
        <p15:guide id="3" orient="horz" pos="192" userDrawn="1">
          <p15:clr>
            <a:srgbClr val="F26B43"/>
          </p15:clr>
        </p15:guide>
        <p15:guide id="4" orient="horz" pos="4104" userDrawn="1">
          <p15:clr>
            <a:srgbClr val="F26B43"/>
          </p15:clr>
        </p15:guide>
        <p15:guide id="5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858C9-A2AF-6246-BFA1-0DEC0CE7D8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3060162"/>
            <a:ext cx="5791200" cy="1325563"/>
          </a:xfrm>
        </p:spPr>
        <p:txBody>
          <a:bodyPr/>
          <a:lstStyle/>
          <a:p>
            <a:r>
              <a:rPr lang="en-US" dirty="0"/>
              <a:t>Danger zone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715725-51B0-6342-8566-4460CFF194F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04800" y="4492088"/>
            <a:ext cx="5154341" cy="925512"/>
          </a:xfrm>
        </p:spPr>
        <p:txBody>
          <a:bodyPr/>
          <a:lstStyle/>
          <a:p>
            <a:pPr marL="0" indent="0"/>
            <a:r>
              <a:rPr lang="en-US" dirty="0"/>
              <a:t>Virtual backgrounds for Microsoft Teams video calls</a:t>
            </a:r>
          </a:p>
        </p:txBody>
      </p:sp>
      <p:pic>
        <p:nvPicPr>
          <p:cNvPr id="40" name="Picture Placeholder 39" descr="A close up of fire">
            <a:extLst>
              <a:ext uri="{FF2B5EF4-FFF2-40B4-BE49-F238E27FC236}">
                <a16:creationId xmlns:a16="http://schemas.microsoft.com/office/drawing/2014/main" id="{FA119D03-46ED-924C-AD95-B0A31BF79366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 rotWithShape="1">
          <a:blip r:embed="rId2"/>
          <a:srcRect l="-204" t="5073" r="204" b="11036"/>
          <a:stretch/>
        </p:blipFill>
        <p:spPr>
          <a:xfrm>
            <a:off x="0" y="0"/>
            <a:ext cx="4070604" cy="2276856"/>
          </a:xfrm>
        </p:spPr>
      </p:pic>
      <p:pic>
        <p:nvPicPr>
          <p:cNvPr id="44" name="Picture Placeholder 43" descr="A police line up background&#10;">
            <a:extLst>
              <a:ext uri="{FF2B5EF4-FFF2-40B4-BE49-F238E27FC236}">
                <a16:creationId xmlns:a16="http://schemas.microsoft.com/office/drawing/2014/main" id="{F1E5DDFE-21AA-F840-A669-D15F26234BA0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 rotWithShape="1">
          <a:blip r:embed="rId3"/>
          <a:srcRect t="5039" b="13929"/>
          <a:stretch/>
        </p:blipFill>
        <p:spPr>
          <a:xfrm>
            <a:off x="4070603" y="268"/>
            <a:ext cx="4111583" cy="2276856"/>
          </a:xfrm>
        </p:spPr>
      </p:pic>
      <p:pic>
        <p:nvPicPr>
          <p:cNvPr id="48" name="Picture Placeholder 47" descr="A dinosaur in a tropical forest">
            <a:extLst>
              <a:ext uri="{FF2B5EF4-FFF2-40B4-BE49-F238E27FC236}">
                <a16:creationId xmlns:a16="http://schemas.microsoft.com/office/drawing/2014/main" id="{6D6080A0-4A86-C74D-A41F-BAA93927C274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4"/>
          <a:srcRect t="11450" b="11450"/>
          <a:stretch>
            <a:fillRect/>
          </a:stretch>
        </p:blipFill>
        <p:spPr/>
      </p:pic>
      <p:pic>
        <p:nvPicPr>
          <p:cNvPr id="52" name="Picture Placeholder 51" descr="A tornado on a field">
            <a:extLst>
              <a:ext uri="{FF2B5EF4-FFF2-40B4-BE49-F238E27FC236}">
                <a16:creationId xmlns:a16="http://schemas.microsoft.com/office/drawing/2014/main" id="{634469A3-89CA-6641-8E33-77849C0D613C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5"/>
          <a:srcRect t="11641" b="5135"/>
          <a:stretch/>
        </p:blipFill>
        <p:spPr>
          <a:xfrm>
            <a:off x="8157828" y="2276856"/>
            <a:ext cx="4034172" cy="2293666"/>
          </a:xfrm>
        </p:spPr>
      </p:pic>
      <p:pic>
        <p:nvPicPr>
          <p:cNvPr id="56" name="Picture Placeholder 55" descr="Underwater view of a group of sharks from below&#10;">
            <a:extLst>
              <a:ext uri="{FF2B5EF4-FFF2-40B4-BE49-F238E27FC236}">
                <a16:creationId xmlns:a16="http://schemas.microsoft.com/office/drawing/2014/main" id="{D2ED5CBA-6825-314A-BB50-4081DEB2EA7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6"/>
          <a:srcRect t="7507" b="7507"/>
          <a:stretch>
            <a:fillRect/>
          </a:stretch>
        </p:blipFill>
        <p:spPr>
          <a:xfrm>
            <a:off x="8156900" y="4570790"/>
            <a:ext cx="4034172" cy="2287210"/>
          </a:xfrm>
        </p:spPr>
      </p:pic>
    </p:spTree>
    <p:extLst>
      <p:ext uri="{BB962C8B-B14F-4D97-AF65-F5344CB8AC3E}">
        <p14:creationId xmlns:p14="http://schemas.microsoft.com/office/powerpoint/2010/main" val="42852231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8E637A-87EE-44AF-B253-8A60BDF4C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Danger zone 1</a:t>
            </a:r>
          </a:p>
        </p:txBody>
      </p:sp>
      <p:pic>
        <p:nvPicPr>
          <p:cNvPr id="4" name="Picture Placeholder 3" descr="A close up of fire&#10;">
            <a:extLst>
              <a:ext uri="{FF2B5EF4-FFF2-40B4-BE49-F238E27FC236}">
                <a16:creationId xmlns:a16="http://schemas.microsoft.com/office/drawing/2014/main" id="{C50655ED-81C0-4596-9B38-87BF8D1C29B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t="3624" b="1200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5533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D81DFA0-C2EB-43CC-B0B8-C9BAE9ACB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9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Segoe UI" panose="020B0502040204020203" pitchFamily="34" charset="0"/>
              </a:rPr>
              <a:t>Danger zone 2</a:t>
            </a:r>
            <a:endParaRPr lang="en-US" dirty="0"/>
          </a:p>
        </p:txBody>
      </p:sp>
      <p:pic>
        <p:nvPicPr>
          <p:cNvPr id="10" name="Picture Placeholder 9" descr="A police line up background">
            <a:extLst>
              <a:ext uri="{FF2B5EF4-FFF2-40B4-BE49-F238E27FC236}">
                <a16:creationId xmlns:a16="http://schemas.microsoft.com/office/drawing/2014/main" id="{019D9467-6C09-4BEE-9BC4-3350F52A5E3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t="6115" b="1170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8113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936D0F-E3ED-4FEC-BDB0-EA3DE2E9B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9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Segoe UI" panose="020B0502040204020203" pitchFamily="34" charset="0"/>
              </a:rPr>
              <a:t>Danger zone 3</a:t>
            </a:r>
            <a:endParaRPr lang="en-US" dirty="0"/>
          </a:p>
        </p:txBody>
      </p:sp>
      <p:pic>
        <p:nvPicPr>
          <p:cNvPr id="4" name="Picture Placeholder 3" descr="A dinosaur in a tropical forest">
            <a:extLst>
              <a:ext uri="{FF2B5EF4-FFF2-40B4-BE49-F238E27FC236}">
                <a16:creationId xmlns:a16="http://schemas.microsoft.com/office/drawing/2014/main" id="{E93C035C-DEE6-4244-B908-1BA326A7550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t="11608" b="11608"/>
          <a:stretch/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2294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4BC4D0-F1FB-4F01-A356-1C5ABF83C7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9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Segoe UI" panose="020B0502040204020203" pitchFamily="34" charset="0"/>
              </a:rPr>
              <a:t>Danger zone 4</a:t>
            </a:r>
            <a:endParaRPr lang="en-US" dirty="0"/>
          </a:p>
        </p:txBody>
      </p:sp>
      <p:pic>
        <p:nvPicPr>
          <p:cNvPr id="4" name="Picture Placeholder 3" descr="A tornado on a field">
            <a:extLst>
              <a:ext uri="{FF2B5EF4-FFF2-40B4-BE49-F238E27FC236}">
                <a16:creationId xmlns:a16="http://schemas.microsoft.com/office/drawing/2014/main" id="{57998D8B-CFA3-4463-927C-73C4F65CC0B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t="8493" b="8493"/>
          <a:stretch/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2270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F808B7-4C75-4A17-8544-15F65B8BA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9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Segoe UI" panose="020B0502040204020203" pitchFamily="34" charset="0"/>
              </a:rPr>
              <a:t>Danger zone 5</a:t>
            </a:r>
            <a:endParaRPr lang="en-US" dirty="0"/>
          </a:p>
        </p:txBody>
      </p:sp>
      <p:pic>
        <p:nvPicPr>
          <p:cNvPr id="4" name="Picture Placeholder 3" descr="Underwater view of a group of sharks from below&#10;">
            <a:extLst>
              <a:ext uri="{FF2B5EF4-FFF2-40B4-BE49-F238E27FC236}">
                <a16:creationId xmlns:a16="http://schemas.microsoft.com/office/drawing/2014/main" id="{2E8436C1-B274-43FB-BEC4-3ADD63F856A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t="7663" b="7663"/>
          <a:stretch/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1636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">
            <a:extLst>
              <a:ext uri="{FF2B5EF4-FFF2-40B4-BE49-F238E27FC236}">
                <a16:creationId xmlns:a16="http://schemas.microsoft.com/office/drawing/2014/main" id="{DF88292A-0861-4BCD-86F1-70D96B0DCE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4325" y="1825625"/>
            <a:ext cx="5289550" cy="4351338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/>
              <a:t>Save the background</a:t>
            </a:r>
          </a:p>
          <a:p>
            <a:pPr marL="0" indent="0">
              <a:buNone/>
            </a:pP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To add one of these backgrounds to a video call, you’ll first need to save it as a picture to a location where you can easily find it when you add it to Teams. To save the background: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Select the background, right-click it, and then click </a:t>
            </a:r>
            <a:r>
              <a:rPr lang="en-US" sz="1200" b="1" dirty="0">
                <a:solidFill>
                  <a:schemeClr val="bg2">
                    <a:lumMod val="25000"/>
                  </a:schemeClr>
                </a:solidFill>
              </a:rPr>
              <a:t>Save as Picture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In the </a:t>
            </a:r>
            <a:r>
              <a:rPr lang="en-US" sz="1200" b="1" dirty="0">
                <a:solidFill>
                  <a:schemeClr val="bg2">
                    <a:lumMod val="25000"/>
                  </a:schemeClr>
                </a:solidFill>
              </a:rPr>
              <a:t>Save as type 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list, select the file format that you want. Make sure it’s a .JPG, .PNG, or .BMP file.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In the </a:t>
            </a:r>
            <a:r>
              <a:rPr lang="en-US" sz="1200" b="1" dirty="0">
                <a:solidFill>
                  <a:schemeClr val="bg2">
                    <a:lumMod val="25000"/>
                  </a:schemeClr>
                </a:solidFill>
              </a:rPr>
              <a:t>File name 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box, accept the suggested file name, or if you like, type a new name for the picture.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Select the folder where you want to store the image. For example, choose your Documents folder or your Desktop.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Click </a:t>
            </a:r>
            <a:r>
              <a:rPr lang="en-US" sz="1200" b="1" dirty="0">
                <a:solidFill>
                  <a:schemeClr val="bg2">
                    <a:lumMod val="25000"/>
                  </a:schemeClr>
                </a:solidFill>
              </a:rPr>
              <a:t>Save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.</a:t>
            </a:r>
          </a:p>
          <a:p>
            <a:pPr marL="0" indent="0">
              <a:buNone/>
            </a:pPr>
            <a:endParaRPr lang="en-US" sz="1400" dirty="0"/>
          </a:p>
        </p:txBody>
      </p:sp>
      <p:sp>
        <p:nvSpPr>
          <p:cNvPr id="15" name="Content Placeholder 1">
            <a:extLst>
              <a:ext uri="{FF2B5EF4-FFF2-40B4-BE49-F238E27FC236}">
                <a16:creationId xmlns:a16="http://schemas.microsoft.com/office/drawing/2014/main" id="{28BF78BD-E072-463B-B736-26D6E0B6F193}"/>
              </a:ext>
            </a:extLst>
          </p:cNvPr>
          <p:cNvSpPr txBox="1">
            <a:spLocks noGrp="1"/>
          </p:cNvSpPr>
          <p:nvPr>
            <p:ph idx="10"/>
          </p:nvPr>
        </p:nvSpPr>
        <p:spPr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dirty="0"/>
              <a:t>Change your background before a meeting starts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While you’re setting up your video and audio before joining a meeting: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Select </a:t>
            </a:r>
            <a:r>
              <a:rPr lang="en-US" sz="1200" b="1" dirty="0">
                <a:solidFill>
                  <a:schemeClr val="bg2">
                    <a:lumMod val="25000"/>
                  </a:schemeClr>
                </a:solidFill>
              </a:rPr>
              <a:t>Background settings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. It’s the icon just to the right of the mic switch. Your Background Settings options will display on the right.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Choose </a:t>
            </a:r>
            <a:r>
              <a:rPr lang="en-US" sz="1200" b="1" dirty="0">
                <a:solidFill>
                  <a:schemeClr val="bg2">
                    <a:lumMod val="25000"/>
                  </a:schemeClr>
                </a:solidFill>
              </a:rPr>
              <a:t>Add new 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and then select the background you just saved as a picture to upload from your computer. You will now see it behind you in the Teams video window, as well as a new background available in Background Settings.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sz="1800" dirty="0"/>
              <a:t>Change your background during a meeting</a:t>
            </a:r>
          </a:p>
          <a:p>
            <a:pPr marL="0" indent="0">
              <a:buNone/>
            </a:pP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To change your background after you’ve already joined a meeting: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Go to your meeting controls and select </a:t>
            </a:r>
            <a:r>
              <a:rPr lang="en-US" sz="1200" b="1" dirty="0">
                <a:solidFill>
                  <a:schemeClr val="bg2">
                    <a:lumMod val="25000"/>
                  </a:schemeClr>
                </a:solidFill>
              </a:rPr>
              <a:t>More actions *** &gt; Show background effects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Choose </a:t>
            </a:r>
            <a:r>
              <a:rPr lang="en-US" sz="1200" b="1" dirty="0">
                <a:solidFill>
                  <a:schemeClr val="bg2">
                    <a:lumMod val="25000"/>
                  </a:schemeClr>
                </a:solidFill>
              </a:rPr>
              <a:t>Add new 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and then select the background you just saved as a picture to upload from your computer. You will now see it behind you in the Teams video window, as well as a new background available in Background Settings.</a:t>
            </a:r>
          </a:p>
          <a:p>
            <a:pPr marL="342900" indent="-342900">
              <a:buFont typeface="+mj-lt"/>
              <a:buAutoNum type="arabicPeriod"/>
            </a:pPr>
            <a:endParaRPr lang="en-US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1400" dirty="0"/>
          </a:p>
        </p:txBody>
      </p:sp>
      <p:sp>
        <p:nvSpPr>
          <p:cNvPr id="17" name="Content Placeholder 1">
            <a:extLst>
              <a:ext uri="{FF2B5EF4-FFF2-40B4-BE49-F238E27FC236}">
                <a16:creationId xmlns:a16="http://schemas.microsoft.com/office/drawing/2014/main" id="{F7453EE2-2F37-4EF5-9EDC-4AB57BA8537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Help</a:t>
            </a:r>
          </a:p>
        </p:txBody>
      </p:sp>
    </p:spTree>
    <p:extLst>
      <p:ext uri="{BB962C8B-B14F-4D97-AF65-F5344CB8AC3E}">
        <p14:creationId xmlns:p14="http://schemas.microsoft.com/office/powerpoint/2010/main" val="35914013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ams Backgrounds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ams Background_Danger Zone_JS_v1" id="{9773BD51-DA26-49D4-AF05-A4A823C45CCF}" vid="{3B420C24-52D4-4B95-AE80-A4D4AC2F0DF0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F9367F1-957F-417F-9CEC-C0C9FB66E10D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5205D162-9B03-470A-AA8E-6CDA89C6A79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33C9409-F644-4111-ABBD-DD5CFE6D75E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Danger zone virtual Teams backgrounds</Template>
  <TotalTime>0</TotalTime>
  <Words>329</Words>
  <Application>Microsoft Office PowerPoint</Application>
  <PresentationFormat>Widescreen</PresentationFormat>
  <Paragraphs>24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Segoe UI</vt:lpstr>
      <vt:lpstr>Office Theme</vt:lpstr>
      <vt:lpstr>Danger zone</vt:lpstr>
      <vt:lpstr>Danger zone 1</vt:lpstr>
      <vt:lpstr>Danger zone 2</vt:lpstr>
      <vt:lpstr>Danger zone 3</vt:lpstr>
      <vt:lpstr>Danger zone 4</vt:lpstr>
      <vt:lpstr>Danger zone 5</vt:lpstr>
      <vt:lpstr>Help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Danger zone</dc:title>
  <dc:creator>Mohamed</dc:creator>
  <cp:lastModifiedBy>Mohamed</cp:lastModifiedBy>
  <cp:revision>1</cp:revision>
  <dcterms:created xsi:type="dcterms:W3CDTF">2021-03-05T18:11:44Z</dcterms:created>
  <dcterms:modified xsi:type="dcterms:W3CDTF">2021-03-05T18:11:56Z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